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ПОДВИГЕ ПОМНИМ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review-image" descr="http://900igr.net/datai/istorija/Pobeda-v-Velikoj-Otechestvennoj-vojne/0022-025-Pobeda-v-Velikoj-Otechestvennoj-voj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25652"/>
            <a:ext cx="7056784" cy="4455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вген\Desktop\фото победа\IMG_32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960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Евген\Desktop\фото победа\IMG_32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387202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Евген\Desktop\фото победа\IMG_32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вген\Desktop\фото победа\IMG_327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33056"/>
            <a:ext cx="3978817" cy="275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5071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 создан уголок, в котором собраны все материалы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Великой Отечественной Войне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 ПОДВИГЕ ПОМНИМ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«Никто не забыт и ничто не забыто» -</a:t>
            </a:r>
          </a:p>
          <a:p>
            <a:pPr algn="ctr">
              <a:buNone/>
            </a:pPr>
            <a:r>
              <a:rPr lang="ru-RU" dirty="0" smtClean="0"/>
              <a:t>Горящая надпись на глыбе гранита.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r>
              <a:rPr lang="ru-RU" dirty="0" smtClean="0"/>
              <a:t>Поблекшими листьями ветер играет</a:t>
            </a:r>
          </a:p>
          <a:p>
            <a:pPr algn="ctr">
              <a:buNone/>
            </a:pPr>
            <a:r>
              <a:rPr lang="ru-RU" dirty="0" smtClean="0"/>
              <a:t>И снегом холодным венки засыпает.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r>
              <a:rPr lang="ru-RU" dirty="0" smtClean="0"/>
              <a:t>Но, словно огонь, у подножья – гвоздика.</a:t>
            </a:r>
          </a:p>
          <a:p>
            <a:pPr algn="ctr">
              <a:buNone/>
            </a:pPr>
            <a:r>
              <a:rPr lang="ru-RU" dirty="0" smtClean="0"/>
              <a:t>Никто не забыт и ничто не забыто.</a:t>
            </a:r>
          </a:p>
          <a:p>
            <a:endParaRPr lang="ru-RU" dirty="0"/>
          </a:p>
        </p:txBody>
      </p:sp>
      <p:pic>
        <p:nvPicPr>
          <p:cNvPr id="7" name="preview-image" descr="http://cs309918.vk.me/v309918955/6939/gjsAmkFgRDE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3204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Группа «Радуга»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Проект, посвященный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70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Победы в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Великой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Войне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view-image" descr="http://turuhansk-region.ru/Image/10392.jpe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60848"/>
            <a:ext cx="44644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592" y="5661248"/>
            <a:ext cx="3306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Воспитатели: Горячева Е.Н.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</a:t>
            </a:r>
            <a:r>
              <a:rPr lang="ru-RU" dirty="0" err="1" smtClean="0"/>
              <a:t>Лагошина</a:t>
            </a:r>
            <a:r>
              <a:rPr lang="ru-RU" dirty="0" smtClean="0"/>
              <a:t> Н.М.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4424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Цель: формировать представления детей о Великой Отечественной Войне, о трагедии нашего народа; вызывать восхищение подвигами советских солдат  и  гордость за свой народ; воспитывать интерес к истории своей страны.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C:\Users\Евген\Desktop\фото победа\IMG_32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9046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 реализации проекта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иллюстраций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«Фотографии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Военных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Евген\Desktop\фото победа\IMG_326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792" y="1700808"/>
            <a:ext cx="3527648" cy="465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review-image" descr="http://turuhansk-region.ru/Image/1039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49080"/>
            <a:ext cx="273630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вген\Desktop\фото победа\IMG_32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273571" cy="320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Евген\Desktop\фото победа\IMG_32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17470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review-image" descr="http://turuhansk-region.ru/Image/1039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93096"/>
            <a:ext cx="273630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художественных произведений  и рассматривание иллюстраций о героях войны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Евген\Desktop\фото победа\IMG_32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487943" cy="261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Евген\Desktop\фото победа\IMG_32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3412639" cy="255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вген\Desktop\фото победа\IMG_32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221088"/>
            <a:ext cx="280831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Евген\Desktop\фото победа\IMG_32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725144"/>
            <a:ext cx="2369147" cy="177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review-image" descr="http://turuhansk-region.ru/Image/10392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3136"/>
            <a:ext cx="20517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 видеоролика «Дети войны», о подвигах советских детей во время войны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review-image" descr="http://www.perunica.ru/uploads/posts/2012-02/1329758212_detyiv-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270982" cy="223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review-image" descr="http://topwar.ru/uploads/posts/2011-10/thumbs/1318183356_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61048"/>
            <a:ext cx="3312368" cy="256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review-image" descr="http://img15.nnm.me/d/e/1/f/8/ceca38853b2075667dcadf356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3604021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review-image" descr="http://img15.nnm.ru/2/7/0/5/9/c1b42a5d0b5fc3c41e33f0ed1a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437112"/>
            <a:ext cx="3219251" cy="204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Слушание музыкальных произведений, песен военных лет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Евген\Desktop\фото победа\IMG_32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5079067" cy="388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review-image" descr="http://turuhansk-region.ru/Image/1039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429000"/>
            <a:ext cx="23762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на тему «Салют Победы»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Евген\Desktop\фото победа\IMG_32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275880" cy="331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Евген\Desktop\фото победа\IMG_32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40324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review-image" descr="http://turuhansk-region.ru/Image/1039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390456"/>
            <a:ext cx="1800200" cy="1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107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О ПОДВИГЕ ПОМНИМ</vt:lpstr>
      <vt:lpstr>Группа «Радуга»</vt:lpstr>
      <vt:lpstr>    Цель: формировать представления детей о Великой Отечественной Войне, о трагедии нашего народа; вызывать восхищение подвигами советских солдат  и  гордость за свой народ; воспитывать интерес к истории своей страны. . </vt:lpstr>
      <vt:lpstr>Формы реализации проекта </vt:lpstr>
      <vt:lpstr>Презентация PowerPoint</vt:lpstr>
      <vt:lpstr>Чтение художественных произведений  и рассматривание иллюстраций о героях войны</vt:lpstr>
      <vt:lpstr>Просмотр видеоролика «Дети войны», о подвигах советских детей во время войны</vt:lpstr>
      <vt:lpstr>Слушание музыкальных произведений, песен военных лет</vt:lpstr>
      <vt:lpstr>Рисование на тему «Салют Победы»</vt:lpstr>
      <vt:lpstr>Презентация PowerPoint</vt:lpstr>
      <vt:lpstr>О ПОДВИГЕ ПОМНИМ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ПОДВИГЕ ПОМНИМ</dc:title>
  <dc:creator>Sanya</dc:creator>
  <cp:lastModifiedBy>XTreme.ws</cp:lastModifiedBy>
  <cp:revision>11</cp:revision>
  <dcterms:created xsi:type="dcterms:W3CDTF">2015-04-23T16:04:23Z</dcterms:created>
  <dcterms:modified xsi:type="dcterms:W3CDTF">2015-07-27T10:16:15Z</dcterms:modified>
</cp:coreProperties>
</file>